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3358"/>
    <a:srgbClr val="EF50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00"/>
    <p:restoredTop sz="94604"/>
  </p:normalViewPr>
  <p:slideViewPr>
    <p:cSldViewPr snapToGrid="0" snapToObjects="1">
      <p:cViewPr varScale="1">
        <p:scale>
          <a:sx n="105" d="100"/>
          <a:sy n="105" d="100"/>
        </p:scale>
        <p:origin x="2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8898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7C1E-758F-9F4A-9F9E-894D036D95D7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347DA-3EA3-4A41-AB71-3A822DA48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368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7C1E-758F-9F4A-9F9E-894D036D95D7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347DA-3EA3-4A41-AB71-3A822DA48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520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7C1E-758F-9F4A-9F9E-894D036D95D7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347DA-3EA3-4A41-AB71-3A822DA48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897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7C1E-758F-9F4A-9F9E-894D036D95D7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347DA-3EA3-4A41-AB71-3A822DA48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7C1E-758F-9F4A-9F9E-894D036D95D7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347DA-3EA3-4A41-AB71-3A822DA48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38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7C1E-758F-9F4A-9F9E-894D036D95D7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347DA-3EA3-4A41-AB71-3A822DA48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85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7C1E-758F-9F4A-9F9E-894D036D95D7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347DA-3EA3-4A41-AB71-3A822DA48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760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7C1E-758F-9F4A-9F9E-894D036D95D7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347DA-3EA3-4A41-AB71-3A822DA48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516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7C1E-758F-9F4A-9F9E-894D036D95D7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347DA-3EA3-4A41-AB71-3A822DA48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641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7C1E-758F-9F4A-9F9E-894D036D95D7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347DA-3EA3-4A41-AB71-3A822DA48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02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7C1E-758F-9F4A-9F9E-894D036D95D7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347DA-3EA3-4A41-AB71-3A822DA48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490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17C1E-758F-9F4A-9F9E-894D036D95D7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347DA-3EA3-4A41-AB71-3A822DA48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2A3358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bg1">
              <a:lumMod val="50000"/>
            </a:schemeClr>
          </a:solidFill>
          <a:latin typeface="Helvetica" charset="0"/>
          <a:ea typeface="Helvetica" charset="0"/>
          <a:cs typeface="Helvetic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bg1">
              <a:lumMod val="50000"/>
            </a:schemeClr>
          </a:solidFill>
          <a:latin typeface="Helvetica" charset="0"/>
          <a:ea typeface="Helvetica" charset="0"/>
          <a:cs typeface="Helvetic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bg1">
              <a:lumMod val="50000"/>
            </a:schemeClr>
          </a:solidFill>
          <a:latin typeface="Helvetica" charset="0"/>
          <a:ea typeface="Helvetica" charset="0"/>
          <a:cs typeface="Helvetic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bg1">
              <a:lumMod val="50000"/>
            </a:schemeClr>
          </a:solidFill>
          <a:latin typeface="Helvetica" charset="0"/>
          <a:ea typeface="Helvetica" charset="0"/>
          <a:cs typeface="Helvetic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bg1">
              <a:lumMod val="50000"/>
            </a:schemeClr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Helvetica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Claire Andrews</cp:lastModifiedBy>
  <cp:revision>9</cp:revision>
  <dcterms:created xsi:type="dcterms:W3CDTF">2020-05-04T13:27:29Z</dcterms:created>
  <dcterms:modified xsi:type="dcterms:W3CDTF">2020-06-26T17:01:13Z</dcterms:modified>
</cp:coreProperties>
</file>